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1" r:id="rId6"/>
    <p:sldId id="259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5573" y="145473"/>
            <a:ext cx="10453255" cy="2689081"/>
          </a:xfrm>
        </p:spPr>
        <p:txBody>
          <a:bodyPr/>
          <a:lstStyle/>
          <a:p>
            <a:r>
              <a:rPr lang="en-US" dirty="0" smtClean="0"/>
              <a:t>MQ3 Sensor : Breathalyzer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18277" y="4204710"/>
            <a:ext cx="9001462" cy="16557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BY : MOHITA PRABHAKAR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131" y="2753591"/>
            <a:ext cx="5767859" cy="384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83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0"/>
            <a:ext cx="8816422" cy="1174173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8971" y="2628899"/>
            <a:ext cx="9809018" cy="204700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>
                <a:effectLst/>
              </a:rPr>
              <a:t>MQ3 sensor or </a:t>
            </a:r>
            <a:r>
              <a:rPr lang="en-US" b="1" dirty="0" smtClean="0">
                <a:effectLst/>
              </a:rPr>
              <a:t>alcohol </a:t>
            </a:r>
            <a:r>
              <a:rPr lang="en-US" b="1" dirty="0">
                <a:effectLst/>
              </a:rPr>
              <a:t>sensor</a:t>
            </a:r>
            <a:r>
              <a:rPr lang="en-US" dirty="0">
                <a:effectLst/>
              </a:rPr>
              <a:t> is suitable for detecting alcohol concentration on </a:t>
            </a:r>
            <a:r>
              <a:rPr lang="en-US" dirty="0" smtClean="0">
                <a:effectLst/>
              </a:rPr>
              <a:t>breath</a:t>
            </a:r>
            <a:r>
              <a:rPr lang="en-US" dirty="0">
                <a:effectLst/>
              </a:rPr>
              <a:t>, just like </a:t>
            </a:r>
            <a:r>
              <a:rPr lang="en-US" dirty="0" smtClean="0">
                <a:effectLst/>
              </a:rPr>
              <a:t>common breathalyzer</a:t>
            </a:r>
          </a:p>
          <a:p>
            <a:r>
              <a:rPr lang="en-US" dirty="0" smtClean="0">
                <a:effectLst/>
              </a:rPr>
              <a:t>.It </a:t>
            </a:r>
            <a:r>
              <a:rPr lang="en-US" dirty="0">
                <a:effectLst/>
              </a:rPr>
              <a:t>has a high sensitivity and fast response time. Sensor provides an analog resistive output based on alcohol concentration. </a:t>
            </a:r>
            <a:endParaRPr lang="en-US" dirty="0" smtClean="0"/>
          </a:p>
          <a:p>
            <a:r>
              <a:rPr lang="en-US" dirty="0" smtClean="0"/>
              <a:t>This Sensor </a:t>
            </a:r>
            <a:r>
              <a:rPr lang="en-US" dirty="0" smtClean="0"/>
              <a:t>will be used</a:t>
            </a:r>
            <a:r>
              <a:rPr lang="en-US" dirty="0" smtClean="0"/>
              <a:t> with the app known as Breathalyzer which is made for personal use for self control or general health issues.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78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832" y="1736788"/>
            <a:ext cx="5246109" cy="33339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68591" y="1839190"/>
            <a:ext cx="24923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I </a:t>
            </a:r>
            <a:r>
              <a:rPr lang="en-CA" dirty="0"/>
              <a:t>bought some minor extra stuff for my project since my new SD card wasn’t working with the raspberry pi</a:t>
            </a:r>
            <a:r>
              <a:rPr lang="en-CA" dirty="0" smtClean="0"/>
              <a:t>.</a:t>
            </a:r>
          </a:p>
          <a:p>
            <a:endParaRPr lang="en-CA" dirty="0"/>
          </a:p>
          <a:p>
            <a:r>
              <a:rPr lang="en-CA" dirty="0" smtClean="0"/>
              <a:t>But the overall budget was almost the same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412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55" y="1707280"/>
            <a:ext cx="11388436" cy="453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71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of working sensor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61" r="-216" b="35303"/>
          <a:stretch/>
        </p:blipFill>
        <p:spPr>
          <a:xfrm>
            <a:off x="1333578" y="1506681"/>
            <a:ext cx="3864022" cy="2649681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5392882" y="2379518"/>
            <a:ext cx="1288473" cy="904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34" t="28290" r="14947" b="50093"/>
          <a:stretch/>
        </p:blipFill>
        <p:spPr>
          <a:xfrm>
            <a:off x="6951518" y="2519793"/>
            <a:ext cx="3844637" cy="6234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6" t="24545" r="10295" b="44624"/>
          <a:stretch/>
        </p:blipFill>
        <p:spPr>
          <a:xfrm>
            <a:off x="1790079" y="4520045"/>
            <a:ext cx="2951019" cy="191192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446438" y="4921827"/>
            <a:ext cx="1288473" cy="9040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6" t="7619" r="45089" b="50785"/>
          <a:stretch/>
        </p:blipFill>
        <p:spPr>
          <a:xfrm>
            <a:off x="7273636" y="4724400"/>
            <a:ext cx="3200400" cy="110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98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video</a:t>
            </a:r>
          </a:p>
        </p:txBody>
      </p:sp>
      <p:pic>
        <p:nvPicPr>
          <p:cNvPr id="3" name="WhatsApp Video 2018-01-16 at 1.18.12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2075" y="1569028"/>
            <a:ext cx="8077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347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Knowledge from the previous courses</a:t>
            </a:r>
            <a:endParaRPr lang="en-US" dirty="0"/>
          </a:p>
        </p:txBody>
      </p:sp>
      <p:sp>
        <p:nvSpPr>
          <p:cNvPr id="9" name="Left Arrow 8"/>
          <p:cNvSpPr/>
          <p:nvPr/>
        </p:nvSpPr>
        <p:spPr>
          <a:xfrm>
            <a:off x="810491" y="784387"/>
            <a:ext cx="814301" cy="48837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927731" y="2483427"/>
            <a:ext cx="41629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TECH 153:- We became familiar  to Raspberry pi</a:t>
            </a:r>
          </a:p>
          <a:p>
            <a:endParaRPr lang="en-US" dirty="0"/>
          </a:p>
          <a:p>
            <a:r>
              <a:rPr lang="en-US" dirty="0" smtClean="0"/>
              <a:t>Tech 101:- Familiar to work with electronic circuits</a:t>
            </a:r>
          </a:p>
          <a:p>
            <a:endParaRPr lang="en-US" dirty="0" smtClean="0"/>
          </a:p>
          <a:p>
            <a:r>
              <a:rPr lang="en-US" dirty="0" smtClean="0"/>
              <a:t>CENG216:-Made familiar to Gantt Chart , choose the project type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95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150" y="3030681"/>
            <a:ext cx="10353761" cy="1326321"/>
          </a:xfrm>
          <a:solidFill>
            <a:schemeClr val="bg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sz="6600" dirty="0" smtClean="0"/>
              <a:t>Thank you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9951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71</TotalTime>
  <Words>88</Words>
  <Application>Microsoft Office PowerPoint</Application>
  <PresentationFormat>Widescreen</PresentationFormat>
  <Paragraphs>20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Bookman Old Style</vt:lpstr>
      <vt:lpstr>Rockwell</vt:lpstr>
      <vt:lpstr>Damask</vt:lpstr>
      <vt:lpstr>MQ3 Sensor : Breathalyzer</vt:lpstr>
      <vt:lpstr>introduction</vt:lpstr>
      <vt:lpstr>Budget</vt:lpstr>
      <vt:lpstr>Schedule</vt:lpstr>
      <vt:lpstr>Proof of working sensor</vt:lpstr>
      <vt:lpstr>Build video</vt:lpstr>
      <vt:lpstr>Knowledge from the previous courses</vt:lpstr>
      <vt:lpstr>Thank you</vt:lpstr>
    </vt:vector>
  </TitlesOfParts>
  <Company>Humber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MQ3 Sensor : Breathalyzer</dc:title>
  <dc:creator>Mohita Prabhakar</dc:creator>
  <cp:lastModifiedBy>Mohita Prabhakar</cp:lastModifiedBy>
  <cp:revision>7</cp:revision>
  <dcterms:created xsi:type="dcterms:W3CDTF">2018-01-16T17:50:24Z</dcterms:created>
  <dcterms:modified xsi:type="dcterms:W3CDTF">2018-01-16T21:06:11Z</dcterms:modified>
</cp:coreProperties>
</file>

<file path=docProps/thumbnail.jpeg>
</file>